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5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6F40AC-45A4-4196-8FED-1186719F9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61C65-BCA1-452D-B6A6-6C201B4DC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AA35E-ABF5-4B16-B6D4-FD6F9939F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0A44A1-9706-4198-8FB8-3F1381484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6E2866-822D-4D58-A48F-D64A0B717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5D8D3-8449-4CC1-A6DE-1E8B57B00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8B3A1D-C12F-45B4-B08B-235CB21B8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FF7DE-7A02-43D1-A64C-505D39C510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B2BC3C-3D16-4A77-9F37-CEFA79B66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84F675-AD13-4AD3-957D-E6D6DCBCE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B895D-F884-4614-A616-6320388052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5FACCCF-BD74-40D4-B56C-21918770B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547813" y="2420938"/>
            <a:ext cx="6408737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/>
              <a:t>Это совокупность примеров и правил для обозначения и именования чисел.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13999" y="764704"/>
            <a:ext cx="6742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kern="10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</a:rPr>
              <a:t>Системы    счисления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Line 5"/>
          <p:cNvSpPr>
            <a:spLocks noChangeShapeType="1"/>
          </p:cNvSpPr>
          <p:nvPr/>
        </p:nvSpPr>
        <p:spPr bwMode="auto">
          <a:xfrm flipH="1">
            <a:off x="2339975" y="1773238"/>
            <a:ext cx="86201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6011863" y="1700213"/>
            <a:ext cx="1008062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5292725" y="4076700"/>
            <a:ext cx="3457575" cy="193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Количественные значения символов, используемых для записи чисел, не зависит от их положения (места,) в коде числа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68313" y="4005263"/>
            <a:ext cx="3816350" cy="208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Количественные значения символов, используемых для записи чисел, зависит от их положения (места,) в коде числа</a:t>
            </a:r>
          </a:p>
          <a:p>
            <a:pPr>
              <a:spcBef>
                <a:spcPct val="50000"/>
              </a:spcBef>
            </a:pPr>
            <a:endParaRPr lang="ru-RU" sz="2000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260648"/>
            <a:ext cx="75752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Системы</a:t>
            </a:r>
            <a:r>
              <a:rPr lang="ru-RU" sz="5400" b="1" kern="10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/>
                <a:cs typeface="Arial"/>
              </a:rPr>
              <a:t>  </a:t>
            </a:r>
            <a:r>
              <a:rPr lang="ru-RU" sz="54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счисления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822872"/>
            <a:ext cx="417646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kern="10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Impact"/>
              </a:rPr>
              <a:t>позиционные</a:t>
            </a:r>
            <a:endParaRPr lang="ru-RU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47623" y="2770147"/>
            <a:ext cx="45865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kern="10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Impact"/>
              </a:rPr>
              <a:t>непозиционные</a:t>
            </a:r>
            <a:endParaRPr lang="ru-RU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древний егип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628775"/>
            <a:ext cx="5903912" cy="448151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24117" y="1677"/>
            <a:ext cx="61831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</a:rPr>
              <a:t>Система счисления</a:t>
            </a:r>
          </a:p>
          <a:p>
            <a:pPr algn="ctr"/>
            <a:r>
              <a:rPr lang="ru-RU" sz="54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</a:rPr>
              <a:t>в Древнем Египте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689894" y="1412776"/>
            <a:ext cx="5545931" cy="10081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 spc="-18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6500">
                      <a:srgbClr val="0047FF"/>
                    </a:gs>
                    <a:gs pos="14000">
                      <a:srgbClr val="000082"/>
                    </a:gs>
                    <a:gs pos="21500">
                      <a:srgbClr val="0047FF"/>
                    </a:gs>
                    <a:gs pos="29000">
                      <a:srgbClr val="000082"/>
                    </a:gs>
                    <a:gs pos="36000">
                      <a:srgbClr val="0047FF"/>
                    </a:gs>
                    <a:gs pos="43500">
                      <a:srgbClr val="000082"/>
                    </a:gs>
                    <a:gs pos="50000">
                      <a:srgbClr val="0047FF"/>
                    </a:gs>
                    <a:gs pos="56500">
                      <a:srgbClr val="000082"/>
                    </a:gs>
                    <a:gs pos="64000">
                      <a:srgbClr val="0047FF"/>
                    </a:gs>
                    <a:gs pos="71000">
                      <a:srgbClr val="000082"/>
                    </a:gs>
                    <a:gs pos="78501">
                      <a:srgbClr val="0047FF"/>
                    </a:gs>
                    <a:gs pos="86000">
                      <a:srgbClr val="000082"/>
                    </a:gs>
                    <a:gs pos="93500">
                      <a:srgbClr val="0047FF"/>
                    </a:gs>
                    <a:gs pos="100000">
                      <a:srgbClr val="000082"/>
                    </a:gs>
                  </a:gsLst>
                  <a:lin ang="18900000" scaled="1"/>
                </a:gradFill>
                <a:latin typeface="Arial"/>
                <a:cs typeface="Arial"/>
              </a:rPr>
              <a:t>Римская система</a:t>
            </a:r>
          </a:p>
          <a:p>
            <a:pPr algn="ctr"/>
            <a:r>
              <a:rPr lang="ru-RU" sz="3600" kern="10" spc="-18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6500">
                      <a:srgbClr val="0047FF"/>
                    </a:gs>
                    <a:gs pos="14000">
                      <a:srgbClr val="000082"/>
                    </a:gs>
                    <a:gs pos="21500">
                      <a:srgbClr val="0047FF"/>
                    </a:gs>
                    <a:gs pos="29000">
                      <a:srgbClr val="000082"/>
                    </a:gs>
                    <a:gs pos="36000">
                      <a:srgbClr val="0047FF"/>
                    </a:gs>
                    <a:gs pos="43500">
                      <a:srgbClr val="000082"/>
                    </a:gs>
                    <a:gs pos="50000">
                      <a:srgbClr val="0047FF"/>
                    </a:gs>
                    <a:gs pos="56500">
                      <a:srgbClr val="000082"/>
                    </a:gs>
                    <a:gs pos="64000">
                      <a:srgbClr val="0047FF"/>
                    </a:gs>
                    <a:gs pos="71000">
                      <a:srgbClr val="000082"/>
                    </a:gs>
                    <a:gs pos="78501">
                      <a:srgbClr val="0047FF"/>
                    </a:gs>
                    <a:gs pos="86000">
                      <a:srgbClr val="000082"/>
                    </a:gs>
                    <a:gs pos="93500">
                      <a:srgbClr val="0047FF"/>
                    </a:gs>
                    <a:gs pos="100000">
                      <a:srgbClr val="000082"/>
                    </a:gs>
                  </a:gsLst>
                  <a:lin ang="18900000" scaled="1"/>
                </a:gradFill>
                <a:latin typeface="Arial"/>
                <a:cs typeface="Arial"/>
              </a:rPr>
              <a:t>счисления</a:t>
            </a:r>
          </a:p>
        </p:txBody>
      </p:sp>
      <p:pic>
        <p:nvPicPr>
          <p:cNvPr id="5125" name="Picture 5" descr="римск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349500"/>
            <a:ext cx="2443162" cy="2665413"/>
          </a:xfrm>
          <a:prstGeom prst="rect">
            <a:avLst/>
          </a:prstGeom>
          <a:noFill/>
        </p:spPr>
      </p:pic>
      <p:pic>
        <p:nvPicPr>
          <p:cNvPr id="5126" name="Picture 6" descr="римская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060575"/>
            <a:ext cx="5327650" cy="3794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908175" y="260350"/>
            <a:ext cx="482600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Алфавитные системы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счисления</a:t>
            </a:r>
          </a:p>
        </p:txBody>
      </p:sp>
      <p:pic>
        <p:nvPicPr>
          <p:cNvPr id="6149" name="Picture 5" descr="алфавит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628775"/>
            <a:ext cx="5761037" cy="4791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1979613" y="260350"/>
            <a:ext cx="5329237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Славянский цифровой 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алфавит</a:t>
            </a:r>
          </a:p>
        </p:txBody>
      </p:sp>
      <p:pic>
        <p:nvPicPr>
          <p:cNvPr id="7173" name="Picture 5" descr="славянск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916113"/>
            <a:ext cx="7777163" cy="4545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4752975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Вавилонская система</a:t>
            </a:r>
          </a:p>
          <a:p>
            <a:pPr algn="ctr"/>
            <a:r>
              <a:rPr lang="ru-RU" sz="3600" kern="10">
                <a:ln w="9525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счисления</a:t>
            </a:r>
          </a:p>
        </p:txBody>
      </p:sp>
      <p:pic>
        <p:nvPicPr>
          <p:cNvPr id="9221" name="Picture 5" descr="вавилонск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916113"/>
            <a:ext cx="7504112" cy="4033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38</TotalTime>
  <Words>73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Elektron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 Николаевна</dc:creator>
  <cp:lastModifiedBy>Ученик</cp:lastModifiedBy>
  <cp:revision>12</cp:revision>
  <dcterms:created xsi:type="dcterms:W3CDTF">2007-09-25T17:39:54Z</dcterms:created>
  <dcterms:modified xsi:type="dcterms:W3CDTF">2023-03-04T06:36:43Z</dcterms:modified>
</cp:coreProperties>
</file>